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B3F8-1F2F-4533-A8DD-BFE069E3BF0A}" type="datetimeFigureOut">
              <a:rPr lang="cs-CZ" smtClean="0"/>
              <a:t>16.11.2014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1251-0198-4B37-A746-00E03EB00E9B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B3F8-1F2F-4533-A8DD-BFE069E3BF0A}" type="datetimeFigureOut">
              <a:rPr lang="cs-CZ" smtClean="0"/>
              <a:t>16.11.2014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1251-0198-4B37-A746-00E03EB00E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B3F8-1F2F-4533-A8DD-BFE069E3BF0A}" type="datetimeFigureOut">
              <a:rPr lang="cs-CZ" smtClean="0"/>
              <a:t>16.11.2014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1251-0198-4B37-A746-00E03EB00E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B3F8-1F2F-4533-A8DD-BFE069E3BF0A}" type="datetimeFigureOut">
              <a:rPr lang="cs-CZ" smtClean="0"/>
              <a:t>16.11.2014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1251-0198-4B37-A746-00E03EB00E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B3F8-1F2F-4533-A8DD-BFE069E3BF0A}" type="datetimeFigureOut">
              <a:rPr lang="cs-CZ" smtClean="0"/>
              <a:t>16.11.2014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1251-0198-4B37-A746-00E03EB00E9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B3F8-1F2F-4533-A8DD-BFE069E3BF0A}" type="datetimeFigureOut">
              <a:rPr lang="cs-CZ" smtClean="0"/>
              <a:t>16.11.2014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1251-0198-4B37-A746-00E03EB00E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B3F8-1F2F-4533-A8DD-BFE069E3BF0A}" type="datetimeFigureOut">
              <a:rPr lang="cs-CZ" smtClean="0"/>
              <a:t>16.11.2014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1251-0198-4B37-A746-00E03EB00E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B3F8-1F2F-4533-A8DD-BFE069E3BF0A}" type="datetimeFigureOut">
              <a:rPr lang="cs-CZ" smtClean="0"/>
              <a:t>16.11.2014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1251-0198-4B37-A746-00E03EB00E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B3F8-1F2F-4533-A8DD-BFE069E3BF0A}" type="datetimeFigureOut">
              <a:rPr lang="cs-CZ" smtClean="0"/>
              <a:t>16.11.2014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1251-0198-4B37-A746-00E03EB00E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B3F8-1F2F-4533-A8DD-BFE069E3BF0A}" type="datetimeFigureOut">
              <a:rPr lang="cs-CZ" smtClean="0"/>
              <a:t>16.11.2014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1251-0198-4B37-A746-00E03EB00E9B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20AB3F8-1F2F-4533-A8DD-BFE069E3BF0A}" type="datetimeFigureOut">
              <a:rPr lang="cs-CZ" smtClean="0"/>
              <a:t>16.11.2014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33E1251-0198-4B37-A746-00E03EB00E9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20AB3F8-1F2F-4533-A8DD-BFE069E3BF0A}" type="datetimeFigureOut">
              <a:rPr lang="cs-CZ" smtClean="0"/>
              <a:t>16.11.2014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33E1251-0198-4B37-A746-00E03EB00E9B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8077200" cy="1673352"/>
          </a:xfrm>
        </p:spPr>
        <p:txBody>
          <a:bodyPr/>
          <a:lstStyle/>
          <a:p>
            <a:pPr algn="ctr"/>
            <a:r>
              <a:rPr lang="cs-CZ" dirty="0" smtClean="0"/>
              <a:t>Registrace na Hybridní Aukce</a:t>
            </a:r>
            <a:br>
              <a:rPr lang="cs-CZ" dirty="0" smtClean="0"/>
            </a:br>
            <a:r>
              <a:rPr lang="cs-CZ" dirty="0" err="1" smtClean="0"/>
              <a:t>Conligus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Spárování účtů </a:t>
            </a:r>
            <a:r>
              <a:rPr lang="cs-CZ" dirty="0" smtClean="0"/>
              <a:t>A</a:t>
            </a:r>
            <a:r>
              <a:rPr lang="cs-CZ" dirty="0" smtClean="0"/>
              <a:t>ukce </a:t>
            </a:r>
            <a:r>
              <a:rPr lang="cs-CZ" dirty="0" err="1" smtClean="0"/>
              <a:t>vs</a:t>
            </a:r>
            <a:r>
              <a:rPr lang="cs-CZ" dirty="0" smtClean="0"/>
              <a:t> </a:t>
            </a:r>
            <a:r>
              <a:rPr lang="cs-CZ" dirty="0" err="1" smtClean="0"/>
              <a:t>C</a:t>
            </a:r>
            <a:r>
              <a:rPr lang="cs-CZ" dirty="0" err="1" smtClean="0"/>
              <a:t>onligus</a:t>
            </a:r>
            <a:endParaRPr lang="cs-CZ" dirty="0"/>
          </a:p>
        </p:txBody>
      </p:sp>
      <p:pic>
        <p:nvPicPr>
          <p:cNvPr id="4" name="Zástupný symbol pro obsah 3" descr="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85603"/>
            <a:ext cx="8229600" cy="4004418"/>
          </a:xfrm>
        </p:spPr>
      </p:pic>
      <p:sp>
        <p:nvSpPr>
          <p:cNvPr id="5" name="TextovéPole 4"/>
          <p:cNvSpPr txBox="1"/>
          <p:nvPr/>
        </p:nvSpPr>
        <p:spPr>
          <a:xfrm>
            <a:off x="2123728" y="2420888"/>
            <a:ext cx="623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Zadejte přihlašovací údaje co máte v Hybridní Aukci a sjeďte dolu a klikněte na </a:t>
            </a:r>
            <a:r>
              <a:rPr lang="cs-CZ" b="1" dirty="0" err="1" smtClean="0">
                <a:solidFill>
                  <a:srgbClr val="FF0000"/>
                </a:solidFill>
              </a:rPr>
              <a:t>Save</a:t>
            </a:r>
            <a:r>
              <a:rPr lang="cs-CZ" b="1" dirty="0" smtClean="0">
                <a:solidFill>
                  <a:srgbClr val="FF0000"/>
                </a:solidFill>
              </a:rPr>
              <a:t> znázorněno v dalším snímku.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707904" y="3212976"/>
            <a:ext cx="238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Heslo v </a:t>
            </a:r>
            <a:r>
              <a:rPr lang="cs-CZ" b="1" dirty="0" err="1" smtClean="0">
                <a:solidFill>
                  <a:srgbClr val="FF0000"/>
                </a:solidFill>
              </a:rPr>
              <a:t>Hydridní</a:t>
            </a:r>
            <a:r>
              <a:rPr lang="cs-CZ" b="1" dirty="0" smtClean="0">
                <a:solidFill>
                  <a:srgbClr val="FF0000"/>
                </a:solidFill>
              </a:rPr>
              <a:t> aukci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635896" y="3861048"/>
            <a:ext cx="3700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Přihlašovací jméno v Hybridní aukci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Spárování účtů Aukce </a:t>
            </a:r>
            <a:r>
              <a:rPr lang="cs-CZ" dirty="0" err="1" smtClean="0"/>
              <a:t>vs</a:t>
            </a:r>
            <a:r>
              <a:rPr lang="cs-CZ" dirty="0" smtClean="0"/>
              <a:t> </a:t>
            </a:r>
            <a:r>
              <a:rPr lang="cs-CZ" dirty="0" err="1" smtClean="0"/>
              <a:t>Conligus</a:t>
            </a:r>
            <a:endParaRPr lang="cs-CZ" dirty="0"/>
          </a:p>
        </p:txBody>
      </p:sp>
      <p:pic>
        <p:nvPicPr>
          <p:cNvPr id="4" name="Zástupný symbol pro obsah 3" descr="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20999"/>
            <a:ext cx="8229600" cy="3133626"/>
          </a:xfrm>
        </p:spPr>
      </p:pic>
      <p:sp>
        <p:nvSpPr>
          <p:cNvPr id="5" name="TextovéPole 4"/>
          <p:cNvSpPr txBox="1"/>
          <p:nvPr/>
        </p:nvSpPr>
        <p:spPr>
          <a:xfrm>
            <a:off x="3203848" y="4077072"/>
            <a:ext cx="5274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Po uložení se vrátíte na přihlášení do Aukce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Přihlášení do Aukce</a:t>
            </a:r>
            <a:endParaRPr lang="cs-CZ" dirty="0"/>
          </a:p>
        </p:txBody>
      </p:sp>
      <p:pic>
        <p:nvPicPr>
          <p:cNvPr id="6" name="Zástupný symbol pro obsah 5" descr="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90247"/>
            <a:ext cx="8229600" cy="39951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Vítejte v Hybridní Aukci</a:t>
            </a:r>
            <a:endParaRPr lang="cs-CZ" dirty="0"/>
          </a:p>
        </p:txBody>
      </p:sp>
      <p:pic>
        <p:nvPicPr>
          <p:cNvPr id="4" name="Zástupný symbol pro obsah 3" descr="1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93316"/>
            <a:ext cx="8229600" cy="3988993"/>
          </a:xfrm>
        </p:spPr>
      </p:pic>
      <p:sp>
        <p:nvSpPr>
          <p:cNvPr id="6" name="TextovéPole 5"/>
          <p:cNvSpPr txBox="1"/>
          <p:nvPr/>
        </p:nvSpPr>
        <p:spPr>
          <a:xfrm>
            <a:off x="3347864" y="2924944"/>
            <a:ext cx="4815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Klikněte na </a:t>
            </a:r>
            <a:r>
              <a:rPr lang="cs-CZ" b="1" dirty="0" err="1" smtClean="0">
                <a:solidFill>
                  <a:srgbClr val="FF0000"/>
                </a:solidFill>
              </a:rPr>
              <a:t>Auction</a:t>
            </a:r>
            <a:r>
              <a:rPr lang="cs-CZ" b="1" dirty="0" smtClean="0">
                <a:solidFill>
                  <a:srgbClr val="FF0000"/>
                </a:solidFill>
              </a:rPr>
              <a:t>, kde poběží aktuální aukce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7" name="Šipka dolů 6"/>
          <p:cNvSpPr/>
          <p:nvPr/>
        </p:nvSpPr>
        <p:spPr>
          <a:xfrm>
            <a:off x="4644008" y="1556792"/>
            <a:ext cx="576064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Přeji příjemnou zábavu</a:t>
            </a:r>
            <a:endParaRPr lang="cs-CZ" dirty="0"/>
          </a:p>
        </p:txBody>
      </p:sp>
      <p:pic>
        <p:nvPicPr>
          <p:cNvPr id="4" name="Zástupný symbol pro obsah 3" descr="2 STA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00105" y="1774825"/>
            <a:ext cx="4943790" cy="4625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Přihlášení do </a:t>
            </a:r>
            <a:r>
              <a:rPr lang="cs-CZ" dirty="0" err="1" smtClean="0"/>
              <a:t>Back</a:t>
            </a:r>
            <a:r>
              <a:rPr lang="cs-CZ" dirty="0" smtClean="0"/>
              <a:t> Office </a:t>
            </a:r>
            <a:endParaRPr lang="cs-CZ" dirty="0"/>
          </a:p>
        </p:txBody>
      </p:sp>
      <p:pic>
        <p:nvPicPr>
          <p:cNvPr id="4" name="Zástupný symbol pro obsah 3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060848"/>
            <a:ext cx="8392193" cy="4436761"/>
          </a:xfrm>
        </p:spPr>
      </p:pic>
      <p:sp>
        <p:nvSpPr>
          <p:cNvPr id="6" name="TextovéPole 5"/>
          <p:cNvSpPr txBox="1"/>
          <p:nvPr/>
        </p:nvSpPr>
        <p:spPr>
          <a:xfrm>
            <a:off x="1835696" y="342900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Zadejte svůj e-mail a heslo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Wallets</a:t>
            </a:r>
            <a:r>
              <a:rPr lang="cs-CZ" dirty="0" smtClean="0"/>
              <a:t>/</a:t>
            </a:r>
            <a:r>
              <a:rPr lang="cs-CZ" dirty="0" err="1" smtClean="0"/>
              <a:t>Vouchers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Zástupný symbol pro obsah 3" descr="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72816"/>
            <a:ext cx="8229600" cy="4176464"/>
          </a:xfrm>
        </p:spPr>
      </p:pic>
      <p:sp>
        <p:nvSpPr>
          <p:cNvPr id="5" name="TextovéPole 4"/>
          <p:cNvSpPr txBox="1"/>
          <p:nvPr/>
        </p:nvSpPr>
        <p:spPr>
          <a:xfrm>
            <a:off x="2123728" y="234888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Klikněte na </a:t>
            </a:r>
            <a:r>
              <a:rPr lang="cs-CZ" b="1" dirty="0" err="1" smtClean="0">
                <a:solidFill>
                  <a:srgbClr val="FF0000"/>
                </a:solidFill>
              </a:rPr>
              <a:t>Wallets</a:t>
            </a:r>
            <a:r>
              <a:rPr lang="cs-CZ" b="1" dirty="0" smtClean="0">
                <a:solidFill>
                  <a:srgbClr val="FF0000"/>
                </a:solidFill>
              </a:rPr>
              <a:t>/</a:t>
            </a:r>
            <a:r>
              <a:rPr lang="cs-CZ" b="1" dirty="0" err="1" smtClean="0">
                <a:solidFill>
                  <a:srgbClr val="FF0000"/>
                </a:solidFill>
              </a:rPr>
              <a:t>Vouchers</a:t>
            </a:r>
            <a:r>
              <a:rPr lang="cs-CZ" b="1" dirty="0" smtClean="0">
                <a:solidFill>
                  <a:srgbClr val="FF0000"/>
                </a:solidFill>
              </a:rPr>
              <a:t> a pak </a:t>
            </a:r>
            <a:r>
              <a:rPr lang="cs-CZ" b="1" dirty="0" err="1" smtClean="0">
                <a:solidFill>
                  <a:srgbClr val="FF0000"/>
                </a:solidFill>
              </a:rPr>
              <a:t>Vouchers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Generování Voucheru</a:t>
            </a:r>
            <a:endParaRPr lang="cs-CZ" dirty="0"/>
          </a:p>
        </p:txBody>
      </p:sp>
      <p:pic>
        <p:nvPicPr>
          <p:cNvPr id="4" name="Zástupný symbol pro obsah 3" descr="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88840"/>
            <a:ext cx="8229600" cy="4027785"/>
          </a:xfrm>
        </p:spPr>
      </p:pic>
      <p:sp>
        <p:nvSpPr>
          <p:cNvPr id="8" name="Šipka dolů 7"/>
          <p:cNvSpPr/>
          <p:nvPr/>
        </p:nvSpPr>
        <p:spPr>
          <a:xfrm>
            <a:off x="3275856" y="3717032"/>
            <a:ext cx="504056" cy="4320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3995936" y="4149080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Zadejte kolik chcete příhozů ve Voucheru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Po té klikněte na GENERATE a dole vám vyskočí Voucher </a:t>
            </a:r>
            <a:r>
              <a:rPr lang="cs-CZ" b="1" dirty="0">
                <a:solidFill>
                  <a:srgbClr val="FF0000"/>
                </a:solidFill>
              </a:rPr>
              <a:t>K</a:t>
            </a:r>
            <a:r>
              <a:rPr lang="cs-CZ" b="1" dirty="0" smtClean="0">
                <a:solidFill>
                  <a:srgbClr val="FF0000"/>
                </a:solidFill>
              </a:rPr>
              <a:t>ÓD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11" name="Přímá spojovací šipka 10"/>
          <p:cNvCxnSpPr/>
          <p:nvPr/>
        </p:nvCxnSpPr>
        <p:spPr>
          <a:xfrm flipH="1">
            <a:off x="3275856" y="4941168"/>
            <a:ext cx="309634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Registrace do Hybridní aukce</a:t>
            </a:r>
            <a:endParaRPr lang="cs-CZ" dirty="0"/>
          </a:p>
        </p:txBody>
      </p:sp>
      <p:pic>
        <p:nvPicPr>
          <p:cNvPr id="8" name="Zástupný symbol pro obsah 7" descr="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90158"/>
            <a:ext cx="8229600" cy="3995308"/>
          </a:xfrm>
        </p:spPr>
      </p:pic>
      <p:sp>
        <p:nvSpPr>
          <p:cNvPr id="9" name="TextovéPole 8"/>
          <p:cNvSpPr txBox="1"/>
          <p:nvPr/>
        </p:nvSpPr>
        <p:spPr>
          <a:xfrm>
            <a:off x="1187624" y="162880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Klikněte na </a:t>
            </a:r>
            <a:r>
              <a:rPr lang="cs-CZ" b="1" dirty="0" err="1" smtClean="0">
                <a:solidFill>
                  <a:srgbClr val="FF0000"/>
                </a:solidFill>
              </a:rPr>
              <a:t>Dashboard</a:t>
            </a:r>
            <a:r>
              <a:rPr lang="cs-CZ" b="1" dirty="0" smtClean="0">
                <a:solidFill>
                  <a:srgbClr val="FF0000"/>
                </a:solidFill>
              </a:rPr>
              <a:t> a sjeďte až dolů a </a:t>
            </a:r>
            <a:r>
              <a:rPr lang="cs-CZ" b="1" dirty="0" err="1" smtClean="0">
                <a:solidFill>
                  <a:srgbClr val="FF0000"/>
                </a:solidFill>
              </a:rPr>
              <a:t>kliněte</a:t>
            </a:r>
            <a:r>
              <a:rPr lang="cs-CZ" b="1" dirty="0" smtClean="0">
                <a:solidFill>
                  <a:srgbClr val="FF0000"/>
                </a:solidFill>
              </a:rPr>
              <a:t> na Hybrid </a:t>
            </a:r>
            <a:r>
              <a:rPr lang="cs-CZ" b="1" dirty="0" err="1" smtClean="0">
                <a:solidFill>
                  <a:srgbClr val="FF0000"/>
                </a:solidFill>
              </a:rPr>
              <a:t>Auciton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Vytvoření účtu v Hybridní Aukci</a:t>
            </a:r>
            <a:endParaRPr lang="cs-CZ" dirty="0"/>
          </a:p>
        </p:txBody>
      </p:sp>
      <p:pic>
        <p:nvPicPr>
          <p:cNvPr id="4" name="Zástupný symbol pro obsah 3" descr="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060848"/>
            <a:ext cx="8229600" cy="3992153"/>
          </a:xfrm>
        </p:spPr>
      </p:pic>
      <p:sp>
        <p:nvSpPr>
          <p:cNvPr id="5" name="TextovéPole 4"/>
          <p:cNvSpPr txBox="1"/>
          <p:nvPr/>
        </p:nvSpPr>
        <p:spPr>
          <a:xfrm>
            <a:off x="5004048" y="3789040"/>
            <a:ext cx="3778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Zde zadáte voucher kód ze snímku 4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Vyplnění údajů</a:t>
            </a:r>
            <a:endParaRPr lang="cs-CZ" dirty="0"/>
          </a:p>
        </p:txBody>
      </p:sp>
      <p:pic>
        <p:nvPicPr>
          <p:cNvPr id="4" name="Zástupný symbol pro obsah 3" descr="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05366"/>
            <a:ext cx="8229600" cy="39648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Vyplnění údajů</a:t>
            </a:r>
            <a:endParaRPr lang="cs-CZ" dirty="0"/>
          </a:p>
        </p:txBody>
      </p:sp>
      <p:pic>
        <p:nvPicPr>
          <p:cNvPr id="4" name="Zástupný symbol pro obsah 3" descr="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99350"/>
            <a:ext cx="8229600" cy="3976925"/>
          </a:xfrm>
        </p:spPr>
      </p:pic>
      <p:sp>
        <p:nvSpPr>
          <p:cNvPr id="5" name="Šipka doprava 4"/>
          <p:cNvSpPr/>
          <p:nvPr/>
        </p:nvSpPr>
        <p:spPr>
          <a:xfrm>
            <a:off x="5796136" y="5445224"/>
            <a:ext cx="1152128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491880" y="5517232"/>
            <a:ext cx="2188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Klikněte na </a:t>
            </a:r>
            <a:r>
              <a:rPr lang="cs-CZ" b="1" dirty="0" err="1" smtClean="0">
                <a:solidFill>
                  <a:srgbClr val="FF0000"/>
                </a:solidFill>
              </a:rPr>
              <a:t>Register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Gratulace k vytvoření </a:t>
            </a:r>
            <a:endParaRPr lang="cs-CZ" dirty="0"/>
          </a:p>
        </p:txBody>
      </p:sp>
      <p:pic>
        <p:nvPicPr>
          <p:cNvPr id="4" name="Zástupný symbol pro obsah 3" descr="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060848"/>
            <a:ext cx="8229600" cy="3992335"/>
          </a:xfrm>
        </p:spPr>
      </p:pic>
      <p:sp>
        <p:nvSpPr>
          <p:cNvPr id="5" name="TextovéPole 4"/>
          <p:cNvSpPr txBox="1"/>
          <p:nvPr/>
        </p:nvSpPr>
        <p:spPr>
          <a:xfrm>
            <a:off x="4499992" y="3140968"/>
            <a:ext cx="4041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Nic nevyplňujte a jděte na další snímek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178</TotalTime>
  <Words>149</Words>
  <Application>Microsoft Office PowerPoint</Application>
  <PresentationFormat>Předvádění na obrazovce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Modul</vt:lpstr>
      <vt:lpstr>Registrace na Hybridní Aukce Conligus</vt:lpstr>
      <vt:lpstr>Přihlášení do Back Office </vt:lpstr>
      <vt:lpstr>Wallets/Vouchers </vt:lpstr>
      <vt:lpstr>Generování Voucheru</vt:lpstr>
      <vt:lpstr>Registrace do Hybridní aukce</vt:lpstr>
      <vt:lpstr>Vytvoření účtu v Hybridní Aukci</vt:lpstr>
      <vt:lpstr>Vyplnění údajů</vt:lpstr>
      <vt:lpstr>Vyplnění údajů</vt:lpstr>
      <vt:lpstr>Gratulace k vytvoření </vt:lpstr>
      <vt:lpstr>Spárování účtů Aukce vs Conligus</vt:lpstr>
      <vt:lpstr>Spárování účtů Aukce vs Conligus</vt:lpstr>
      <vt:lpstr>Přihlášení do Aukce</vt:lpstr>
      <vt:lpstr>Vítejte v Hybridní Aukci</vt:lpstr>
      <vt:lpstr>Přeji příjemnou zábavu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Registrace na Hybridní Aukce Conligus</dc:title>
  <dc:creator>Jenda</dc:creator>
  <cp:lastModifiedBy>Jenda</cp:lastModifiedBy>
  <cp:revision>1</cp:revision>
  <dcterms:created xsi:type="dcterms:W3CDTF">2014-11-16T09:03:07Z</dcterms:created>
  <dcterms:modified xsi:type="dcterms:W3CDTF">2014-11-16T12:01:31Z</dcterms:modified>
</cp:coreProperties>
</file>